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10" d="100"/>
          <a:sy n="110" d="100"/>
        </p:scale>
        <p:origin x="-1784" y="4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E9577-02F9-2C4D-A80A-57A0FB7074D9}" type="datetimeFigureOut">
              <a:rPr lang="en-US" smtClean="0"/>
              <a:t>4/1/17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9DD7E-6AAF-E046-BC31-F3CE3DBB9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88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09DD7E-6AAF-E046-BC31-F3CE3DBB97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76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09DD7E-6AAF-E046-BC31-F3CE3DBB97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76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87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21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08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50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749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983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084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81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017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40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41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BB5A24-84F2-CF4D-B965-B78A34D6362C}" type="datetimeFigureOut">
              <a:rPr lang="en-US" smtClean="0"/>
              <a:t>4/1/17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629A4-1374-6A41-AA40-B2073E108F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0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png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ap_zoomin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01" y="7081485"/>
            <a:ext cx="2413000" cy="962633"/>
          </a:xfrm>
          <a:prstGeom prst="rect">
            <a:avLst/>
          </a:prstGeom>
        </p:spPr>
      </p:pic>
      <p:pic>
        <p:nvPicPr>
          <p:cNvPr id="6" name="Picture 5" descr="cropped_snak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07" y="1314190"/>
            <a:ext cx="2413000" cy="2857500"/>
          </a:xfrm>
          <a:prstGeom prst="rect">
            <a:avLst/>
          </a:prstGeom>
        </p:spPr>
      </p:pic>
      <p:pic>
        <p:nvPicPr>
          <p:cNvPr id="7" name="Picture 6" descr="snake_start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01" y="4200895"/>
            <a:ext cx="2409106" cy="2857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930" y="7865075"/>
            <a:ext cx="134282" cy="1790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0246" y="4018842"/>
            <a:ext cx="140595" cy="14059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706" y="6872387"/>
            <a:ext cx="134282" cy="17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65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07" y="7858246"/>
            <a:ext cx="134282" cy="1790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336" y="4018842"/>
            <a:ext cx="140595" cy="14059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667" y="7027950"/>
            <a:ext cx="134282" cy="179043"/>
          </a:xfrm>
          <a:prstGeom prst="rect">
            <a:avLst/>
          </a:prstGeom>
        </p:spPr>
      </p:pic>
      <p:pic>
        <p:nvPicPr>
          <p:cNvPr id="2" name="Picture 1" descr="cropped_mushroo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95" y="1188686"/>
            <a:ext cx="2409106" cy="2993841"/>
          </a:xfrm>
          <a:prstGeom prst="rect">
            <a:avLst/>
          </a:prstGeom>
        </p:spPr>
      </p:pic>
      <p:pic>
        <p:nvPicPr>
          <p:cNvPr id="3" name="Picture 2" descr="mushroom_start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95" y="4209139"/>
            <a:ext cx="2409106" cy="3011382"/>
          </a:xfrm>
          <a:prstGeom prst="rect">
            <a:avLst/>
          </a:prstGeom>
        </p:spPr>
      </p:pic>
      <p:pic>
        <p:nvPicPr>
          <p:cNvPr id="12" name="Picture 11" descr="gaps_zoomin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866" y="7248070"/>
            <a:ext cx="2422082" cy="80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05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2</Words>
  <Application>Microsoft Macintosh PowerPoint</Application>
  <PresentationFormat>On-screen Show (4:3)</PresentationFormat>
  <Paragraphs>2</Paragraphs>
  <Slides>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Maruthi Narayanan</dc:creator>
  <cp:lastModifiedBy>Maruthi Narayanan</cp:lastModifiedBy>
  <cp:revision>8</cp:revision>
  <dcterms:created xsi:type="dcterms:W3CDTF">2017-04-01T18:46:06Z</dcterms:created>
  <dcterms:modified xsi:type="dcterms:W3CDTF">2017-04-02T05:41:34Z</dcterms:modified>
</cp:coreProperties>
</file>

<file path=docProps/thumbnail.jpeg>
</file>